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756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84854-2D7D-4C8F-A9C6-C116CF53BAD5}" type="datetimeFigureOut">
              <a:rPr lang="en-US" smtClean="0"/>
              <a:pPr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EDB68E91-7E7C-4BF3-824C-10643305B25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569661187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84854-2D7D-4C8F-A9C6-C116CF53BAD5}" type="datetimeFigureOut">
              <a:rPr lang="en-US" smtClean="0"/>
              <a:pPr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68E91-7E7C-4BF3-824C-10643305B25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462447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84854-2D7D-4C8F-A9C6-C116CF53BAD5}" type="datetimeFigureOut">
              <a:rPr lang="en-US" smtClean="0"/>
              <a:pPr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68E91-7E7C-4BF3-824C-10643305B25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365289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84854-2D7D-4C8F-A9C6-C116CF53BAD5}" type="datetimeFigureOut">
              <a:rPr lang="en-US" smtClean="0"/>
              <a:pPr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68E91-7E7C-4BF3-824C-10643305B25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760683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84854-2D7D-4C8F-A9C6-C116CF53BAD5}" type="datetimeFigureOut">
              <a:rPr lang="en-US" smtClean="0"/>
              <a:pPr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68E91-7E7C-4BF3-824C-10643305B25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925594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84854-2D7D-4C8F-A9C6-C116CF53BAD5}" type="datetimeFigureOut">
              <a:rPr lang="en-US" smtClean="0"/>
              <a:pPr/>
              <a:t>3/27/2020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68E91-7E7C-4BF3-824C-10643305B25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514187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84854-2D7D-4C8F-A9C6-C116CF53BAD5}" type="datetimeFigureOut">
              <a:rPr lang="en-US" smtClean="0"/>
              <a:pPr/>
              <a:t>3/27/2020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68E91-7E7C-4BF3-824C-10643305B25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204167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84854-2D7D-4C8F-A9C6-C116CF53BAD5}" type="datetimeFigureOut">
              <a:rPr lang="en-US" smtClean="0"/>
              <a:pPr/>
              <a:t>3/27/2020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68E91-7E7C-4BF3-824C-10643305B25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108700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84854-2D7D-4C8F-A9C6-C116CF53BAD5}" type="datetimeFigureOut">
              <a:rPr lang="en-US" smtClean="0"/>
              <a:pPr/>
              <a:t>3/27/2020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68E91-7E7C-4BF3-824C-10643305B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38984410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84854-2D7D-4C8F-A9C6-C116CF53BAD5}" type="datetimeFigureOut">
              <a:rPr lang="en-US" smtClean="0"/>
              <a:pPr/>
              <a:t>3/27/2020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68E91-7E7C-4BF3-824C-10643305B25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922279699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59D84854-2D7D-4C8F-A9C6-C116CF53BAD5}" type="datetimeFigureOut">
              <a:rPr lang="en-US" smtClean="0"/>
              <a:pPr/>
              <a:t>3/27/2020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68E91-7E7C-4BF3-824C-10643305B25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85183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D84854-2D7D-4C8F-A9C6-C116CF53BAD5}" type="datetimeFigureOut">
              <a:rPr lang="en-US" smtClean="0"/>
              <a:pPr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EDB68E91-7E7C-4BF3-824C-10643305B25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226546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media" Target="../media/media1.m4a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media" Target="../media/media2.m4a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media" Target="../media/media3.m4a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6E1B76-5AA9-4A32-9AB2-95AEF5BB90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51376" y="1122363"/>
            <a:ext cx="6516624" cy="2133599"/>
          </a:xfrm>
        </p:spPr>
        <p:txBody>
          <a:bodyPr/>
          <a:lstStyle/>
          <a:p>
            <a:r>
              <a:rPr lang="sr-Cyrl-RS" dirty="0">
                <a:solidFill>
                  <a:srgbClr val="FF0000"/>
                </a:solidFill>
              </a:rPr>
              <a:t>Музичка култура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8AFA300-A877-4C99-8BC9-D99C80CF315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Cyrl-RS" dirty="0">
                <a:solidFill>
                  <a:srgbClr val="FF0000"/>
                </a:solidFill>
              </a:rPr>
              <a:t>27.03.2020.</a:t>
            </a:r>
          </a:p>
          <a:p>
            <a:r>
              <a:rPr lang="sr-Latn-RS" dirty="0">
                <a:solidFill>
                  <a:srgbClr val="FF0000"/>
                </a:solidFill>
              </a:rPr>
              <a:t>II</a:t>
            </a:r>
            <a:r>
              <a:rPr lang="sr-Cyrl-RS" dirty="0">
                <a:solidFill>
                  <a:srgbClr val="FF0000"/>
                </a:solidFill>
              </a:rPr>
              <a:t> разред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97ED9D9-51AF-49BA-A103-265F19B4E1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75" t="-1" r="-599" b="11813"/>
          <a:stretch/>
        </p:blipFill>
        <p:spPr>
          <a:xfrm>
            <a:off x="56354" y="495713"/>
            <a:ext cx="12079291" cy="601481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2599B27-B173-41DF-A235-858E65F6E7E9}"/>
              </a:ext>
            </a:extLst>
          </p:cNvPr>
          <p:cNvSpPr txBox="1"/>
          <p:nvPr/>
        </p:nvSpPr>
        <p:spPr>
          <a:xfrm>
            <a:off x="5093208" y="4411631"/>
            <a:ext cx="574852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4400" b="1" dirty="0"/>
              <a:t>Музичка култура</a:t>
            </a:r>
          </a:p>
          <a:p>
            <a:r>
              <a:rPr lang="sr-Cyrl-RS" sz="4400" b="1" dirty="0"/>
              <a:t>27.03.2020.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xmlns="" val="62903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9320CF7-30CB-4C9A-BA11-98A024E3E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0487229-55C0-4F65-A83D-70B49E11C7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/>
              <a:t>Добро дошли на час музичке културе!</a:t>
            </a:r>
          </a:p>
          <a:p>
            <a:r>
              <a:rPr lang="sr-Cyrl-RS" dirty="0"/>
              <a:t>Молим вас да припремите свој уџбеник, свеску али и перницу.</a:t>
            </a:r>
          </a:p>
          <a:p>
            <a:r>
              <a:rPr lang="sr-Cyrl-RS" dirty="0"/>
              <a:t>За овај час ће вам бити потребни звучници, како бисте могли да слушате песму. </a:t>
            </a:r>
          </a:p>
          <a:p>
            <a:r>
              <a:rPr lang="sr-Cyrl-RS" dirty="0"/>
              <a:t>Данас ћемо учити песму „Ми идемо преко поља“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8367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i idemo cela">
            <a:hlinkClick r:id="" action="ppaction://media"/>
            <a:extLst>
              <a:ext uri="{FF2B5EF4-FFF2-40B4-BE49-F238E27FC236}">
                <a16:creationId xmlns:a16="http://schemas.microsoft.com/office/drawing/2014/main" xmlns="" id="{6EFC35DD-FF87-4911-8F1E-243487411547}"/>
              </a:ext>
            </a:extLst>
          </p:cNvPr>
          <p:cNvPicPr>
            <a:picLocks noGrp="1" noChangeAspect="1"/>
          </p:cNvPicPr>
          <p:nvPr>
            <p:ph idx="1"/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7966071" y="3124200"/>
            <a:ext cx="609600" cy="609600"/>
          </a:xfr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xmlns="" id="{B472A0D4-F8A0-42B3-A4AB-99D0EF2415EA}"/>
              </a:ext>
            </a:extLst>
          </p:cNvPr>
          <p:cNvCxnSpPr/>
          <p:nvPr/>
        </p:nvCxnSpPr>
        <p:spPr>
          <a:xfrm flipH="1">
            <a:off x="8575671" y="3024555"/>
            <a:ext cx="825277" cy="3843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C133492-300F-4E25-B36C-EEFB3A40610A}"/>
              </a:ext>
            </a:extLst>
          </p:cNvPr>
          <p:cNvSpPr txBox="1"/>
          <p:nvPr/>
        </p:nvSpPr>
        <p:spPr>
          <a:xfrm>
            <a:off x="8988310" y="2378224"/>
            <a:ext cx="206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Кликни да послушаш!</a:t>
            </a:r>
            <a:endParaRPr lang="en-US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xmlns="" id="{A8472181-9712-4EFC-B0B8-B6CB63A03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6D8B7474-45B7-493A-B986-B4885DB7C2C0}"/>
              </a:ext>
            </a:extLst>
          </p:cNvPr>
          <p:cNvSpPr txBox="1"/>
          <p:nvPr/>
        </p:nvSpPr>
        <p:spPr>
          <a:xfrm>
            <a:off x="1804659" y="2285891"/>
            <a:ext cx="335712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Пре него што пустиш ову песму, замоли оне око тебе да буду тихи како би могао лепо да чујеш. Такође, слушај и прати пажљиво. Уживај! </a:t>
            </a:r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4C62A681-A048-4278-B25E-02930D3D02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69817" y="4004502"/>
            <a:ext cx="4213479" cy="1999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02523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66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D520CFA-B82E-4F27-BC20-86B6058D4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751BA5A-B94D-4694-883B-3C2716027E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/>
              <a:t>Надам се да сте пажљиво слушали.</a:t>
            </a:r>
          </a:p>
          <a:p>
            <a:r>
              <a:rPr lang="sr-Cyrl-RS" dirty="0"/>
              <a:t>Сада ћемо заједно да је учимо. Ваш задатак је да пажљиво слушате моје инструкције. Прво ћу певати ја, а затим ћу вам рећи када ћете да певате ви.</a:t>
            </a:r>
          </a:p>
          <a:p>
            <a:r>
              <a:rPr lang="sr-Cyrl-RS" dirty="0"/>
              <a:t>Слушајте пажљиво! </a:t>
            </a:r>
            <a:r>
              <a:rPr lang="sr-Cyrl-RS" dirty="0">
                <a:sym typeface="Wingdings" panose="05000000000000000000" pitchFamily="2" charset="2"/>
              </a:rPr>
              <a:t></a:t>
            </a:r>
          </a:p>
          <a:p>
            <a:endParaRPr lang="sr-Cyrl-RS" dirty="0">
              <a:sym typeface="Wingdings" panose="05000000000000000000" pitchFamily="2" charset="2"/>
            </a:endParaRPr>
          </a:p>
          <a:p>
            <a:endParaRPr lang="sr-Cyrl-RS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sr-Cyrl-RS" dirty="0">
              <a:sym typeface="Wingdings" panose="05000000000000000000" pitchFamily="2" charset="2"/>
            </a:endParaRPr>
          </a:p>
          <a:p>
            <a:endParaRPr lang="sr-Cyrl-RS" dirty="0">
              <a:sym typeface="Wingdings" panose="05000000000000000000" pitchFamily="2" charset="2"/>
            </a:endParaRPr>
          </a:p>
          <a:p>
            <a:endParaRPr lang="en-US" dirty="0"/>
          </a:p>
        </p:txBody>
      </p:sp>
      <p:pic>
        <p:nvPicPr>
          <p:cNvPr id="4" name="prva strofa">
            <a:hlinkClick r:id="" action="ppaction://media"/>
            <a:extLst>
              <a:ext uri="{FF2B5EF4-FFF2-40B4-BE49-F238E27FC236}">
                <a16:creationId xmlns:a16="http://schemas.microsoft.com/office/drawing/2014/main" xmlns="" id="{A2A2624A-36AB-4E5E-A9D5-2CE62C948405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6751320" y="4134369"/>
            <a:ext cx="609600" cy="609600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xmlns="" id="{25C87E22-0694-4F3C-A919-8837334B1F99}"/>
              </a:ext>
            </a:extLst>
          </p:cNvPr>
          <p:cNvCxnSpPr/>
          <p:nvPr/>
        </p:nvCxnSpPr>
        <p:spPr>
          <a:xfrm flipV="1">
            <a:off x="5605272" y="4471416"/>
            <a:ext cx="896112" cy="3840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816DAAC-B69A-4ECA-AF93-DB1B613A4B59}"/>
              </a:ext>
            </a:extLst>
          </p:cNvPr>
          <p:cNvSpPr txBox="1"/>
          <p:nvPr/>
        </p:nvSpPr>
        <p:spPr>
          <a:xfrm>
            <a:off x="3831336" y="4743969"/>
            <a:ext cx="16093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Кликни овде да пустиш!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36450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81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7A9538E-0CAE-47A9-BFBD-E756549BE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E300699-273D-4950-A1AB-06020D162C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/>
              <a:t>Одлично! </a:t>
            </a:r>
            <a:r>
              <a:rPr lang="sr-Cyrl-RS" dirty="0">
                <a:sym typeface="Wingdings" panose="05000000000000000000" pitchFamily="2" charset="2"/>
              </a:rPr>
              <a:t></a:t>
            </a:r>
          </a:p>
          <a:p>
            <a:r>
              <a:rPr lang="sr-Cyrl-RS" dirty="0">
                <a:sym typeface="Wingdings" panose="05000000000000000000" pitchFamily="2" charset="2"/>
              </a:rPr>
              <a:t>Отворите уџбеник на страни 54. На њој видећете текст песме „Ми идемо преко поља“ који треба пажљиво да прочитате. </a:t>
            </a:r>
          </a:p>
          <a:p>
            <a:r>
              <a:rPr lang="sr-Cyrl-RS" dirty="0">
                <a:sym typeface="Wingdings" panose="05000000000000000000" pitchFamily="2" charset="2"/>
              </a:rPr>
              <a:t>Сада имамо нови задатак. Када кликнете на овај звучник чућете само мелодију песме, коју сам одсвирала на хармоници. Сада треба ви сами да отпевате целу песму, односно свих 6 строфа.</a:t>
            </a:r>
            <a:endParaRPr lang="en-US" dirty="0"/>
          </a:p>
        </p:txBody>
      </p:sp>
      <p:pic>
        <p:nvPicPr>
          <p:cNvPr id="4" name="instrumental">
            <a:hlinkClick r:id="" action="ppaction://media"/>
            <a:extLst>
              <a:ext uri="{FF2B5EF4-FFF2-40B4-BE49-F238E27FC236}">
                <a16:creationId xmlns:a16="http://schemas.microsoft.com/office/drawing/2014/main" xmlns="" id="{DC1AAFDE-3391-4C58-B4BF-754ABC79D491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5791200" y="4902465"/>
            <a:ext cx="609600" cy="609600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xmlns="" id="{603438CB-0B8D-450C-AC0C-30E868237913}"/>
              </a:ext>
            </a:extLst>
          </p:cNvPr>
          <p:cNvCxnSpPr/>
          <p:nvPr/>
        </p:nvCxnSpPr>
        <p:spPr>
          <a:xfrm flipV="1">
            <a:off x="4645152" y="5184648"/>
            <a:ext cx="960120" cy="2816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D4C00D4-05F6-41E8-81FC-3431B10C9B7F}"/>
              </a:ext>
            </a:extLst>
          </p:cNvPr>
          <p:cNvSpPr txBox="1"/>
          <p:nvPr/>
        </p:nvSpPr>
        <p:spPr>
          <a:xfrm>
            <a:off x="3661014" y="5166658"/>
            <a:ext cx="14123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Кликни овде да пустиш.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56814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96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3E51B8F-C6D5-47B7-8522-D84C3061C4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2D885B0-1A56-448F-A195-9C4566633E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/>
              <a:t>Браво! </a:t>
            </a:r>
            <a:r>
              <a:rPr lang="sr-Cyrl-RS" dirty="0">
                <a:sym typeface="Wingdings" panose="05000000000000000000" pitchFamily="2" charset="2"/>
              </a:rPr>
              <a:t></a:t>
            </a:r>
            <a:r>
              <a:rPr lang="sr-Cyrl-RS" dirty="0"/>
              <a:t> Песму можеш да пустиш и више пута како би што боље научио/научила.</a:t>
            </a:r>
          </a:p>
          <a:p>
            <a:r>
              <a:rPr lang="sr-Cyrl-RS" dirty="0"/>
              <a:t>„Ми идемо преко поља“ је </a:t>
            </a:r>
            <a:r>
              <a:rPr lang="sr-Cyrl-RS" b="1" dirty="0"/>
              <a:t>додолска песма. </a:t>
            </a:r>
            <a:r>
              <a:rPr lang="sr-Cyrl-RS" dirty="0"/>
              <a:t>Ове песме певају младе девојке које називамо </a:t>
            </a:r>
            <a:r>
              <a:rPr lang="sr-Cyrl-RS" u="sng" dirty="0"/>
              <a:t>додоле</a:t>
            </a:r>
            <a:r>
              <a:rPr lang="sr-Cyrl-RS" dirty="0"/>
              <a:t> или </a:t>
            </a:r>
            <a:r>
              <a:rPr lang="sr-Cyrl-RS" u="sng" dirty="0"/>
              <a:t>додолске девојке</a:t>
            </a:r>
            <a:r>
              <a:rPr lang="sr-Cyrl-RS" dirty="0"/>
              <a:t>.</a:t>
            </a:r>
          </a:p>
          <a:p>
            <a:r>
              <a:rPr lang="sr-Cyrl-RS" dirty="0"/>
              <a:t>Додоле су ове песме певале у периоду</a:t>
            </a:r>
          </a:p>
          <a:p>
            <a:pPr marL="0" indent="0">
              <a:buNone/>
            </a:pPr>
            <a:r>
              <a:rPr lang="sr-Cyrl-RS" dirty="0"/>
              <a:t>суша(када нема кише) како би дозвале </a:t>
            </a:r>
          </a:p>
          <a:p>
            <a:pPr marL="0" indent="0">
              <a:buNone/>
            </a:pPr>
            <a:r>
              <a:rPr lang="sr-Cyrl-RS" dirty="0"/>
              <a:t>кишу.</a:t>
            </a:r>
            <a:r>
              <a:rPr lang="sr-Cyrl-RS" b="1" dirty="0"/>
              <a:t> </a:t>
            </a:r>
            <a:endParaRPr lang="en-US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C56A35B-FB9A-4BB0-8B71-031C807668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3216" y="3061335"/>
            <a:ext cx="2253605" cy="1775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54730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155CEA8-4634-479D-9DF5-D90003005F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894881B-E35C-43D5-A296-51868C4BB8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/>
              <a:t>Песма „Ми идемо преко поља“ почиње тоном </a:t>
            </a:r>
            <a:r>
              <a:rPr lang="sr-Cyrl-RS" b="1" dirty="0"/>
              <a:t>ми</a:t>
            </a:r>
            <a:r>
              <a:rPr lang="sr-Cyrl-RS" dirty="0"/>
              <a:t>. Погледај у књизи како је представљен тон ми?</a:t>
            </a:r>
          </a:p>
          <a:p>
            <a:r>
              <a:rPr lang="sr-Cyrl-RS" dirty="0"/>
              <a:t>Којом бојом је обележен тон ми?</a:t>
            </a:r>
          </a:p>
          <a:p>
            <a:r>
              <a:rPr lang="sr-Cyrl-RS" dirty="0"/>
              <a:t>Обрати пажњу на запис песме. </a:t>
            </a:r>
          </a:p>
          <a:p>
            <a:r>
              <a:rPr lang="sr-Cyrl-RS" dirty="0"/>
              <a:t>Пусти поново песму, прати симболе, уочи њихов положај и дужину трајања.</a:t>
            </a:r>
          </a:p>
          <a:p>
            <a:r>
              <a:rPr lang="sr-Cyrl-RS" dirty="0"/>
              <a:t>За домаћи задатак научите песму „Ми идемо преко поља“ напамет.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0021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61B2B6-BAD6-4A95-A0A0-1130B039E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xmlns="" id="{5EF94666-2B3E-4092-BE40-94D84E9266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264077"/>
            <a:ext cx="12192000" cy="7200453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2680500-20DB-44D4-BBC7-B1B808229FA7}"/>
              </a:ext>
            </a:extLst>
          </p:cNvPr>
          <p:cNvSpPr txBox="1"/>
          <p:nvPr/>
        </p:nvSpPr>
        <p:spPr>
          <a:xfrm>
            <a:off x="521208" y="4059936"/>
            <a:ext cx="248716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b="1" dirty="0">
                <a:solidFill>
                  <a:srgbClr val="FF0000"/>
                </a:solidFill>
              </a:rPr>
              <a:t>Хвала на пажњи! </a:t>
            </a:r>
            <a:r>
              <a:rPr lang="sr-Cyrl-RS" sz="2800" b="1" dirty="0">
                <a:solidFill>
                  <a:srgbClr val="FF0000"/>
                </a:solidFill>
                <a:sym typeface="Wingdings" panose="05000000000000000000" pitchFamily="2" charset="2"/>
              </a:rPr>
              <a:t> </a:t>
            </a:r>
          </a:p>
          <a:p>
            <a:endParaRPr lang="sr-Cyrl-RS" sz="2800" b="1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r>
              <a:rPr lang="sr-Cyrl-RS" sz="2800" b="1" dirty="0">
                <a:solidFill>
                  <a:srgbClr val="FF0000"/>
                </a:solidFill>
                <a:sym typeface="Wingdings" panose="05000000000000000000" pitchFamily="2" charset="2"/>
              </a:rPr>
              <a:t>Ивана Милинковић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667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101</TotalTime>
  <Words>324</Words>
  <Application>Microsoft Office PowerPoint</Application>
  <PresentationFormat>Custom</PresentationFormat>
  <Paragraphs>35</Paragraphs>
  <Slides>8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Gallery</vt:lpstr>
      <vt:lpstr>Музичка култура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Музичка култура</dc:title>
  <dc:creator>Igor Milinkovic</dc:creator>
  <cp:lastModifiedBy>User</cp:lastModifiedBy>
  <cp:revision>7</cp:revision>
  <dcterms:created xsi:type="dcterms:W3CDTF">2020-03-26T18:16:57Z</dcterms:created>
  <dcterms:modified xsi:type="dcterms:W3CDTF">2020-03-27T21:47:53Z</dcterms:modified>
</cp:coreProperties>
</file>